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{01D37004-7FF4-4192-9E87-09DBAE182B68}tf10001105</Template>
  <TotalTime>281</TotalTime>
  <Words>896</Words>
  <Application>Microsoft Office PowerPoint</Application>
  <PresentationFormat>Widescreen</PresentationFormat>
  <Paragraphs>99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Franklin Gothic Book</vt:lpstr>
      <vt:lpstr>Crop</vt:lpstr>
      <vt:lpstr>Les GUERRES MONDIALES</vt:lpstr>
      <vt:lpstr>Nationalismes en Europe</vt:lpstr>
      <vt:lpstr>Des offensives …</vt:lpstr>
      <vt:lpstr>… à la guerre de tranchées</vt:lpstr>
      <vt:lpstr>Exportation du conflit</vt:lpstr>
      <vt:lpstr>La 1e guerre mondiale: bilan</vt:lpstr>
      <vt:lpstr>L’entre-deux guerres</vt:lpstr>
      <vt:lpstr>Vers la 2e guerre mondiale</vt:lpstr>
      <vt:lpstr>Blitzkrieg, la guerre éclair</vt:lpstr>
      <vt:lpstr>L’Europe Nazie</vt:lpstr>
      <vt:lpstr>Les premiers revers de l’Axe</vt:lpstr>
      <vt:lpstr>1944-45: La France libérée et la victoire des Alliés</vt:lpstr>
      <vt:lpstr>La 2e guerre mondiale: bilan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XXe Siècle</dc:title>
  <dc:creator>Thomas Khyn</dc:creator>
  <cp:lastModifiedBy>Thomas Khyn</cp:lastModifiedBy>
  <cp:revision>7</cp:revision>
  <dcterms:created xsi:type="dcterms:W3CDTF">2021-09-19T20:42:10Z</dcterms:created>
  <dcterms:modified xsi:type="dcterms:W3CDTF">2021-09-24T12:02:14Z</dcterms:modified>
</cp:coreProperties>
</file>