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2910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5140-F54F-4FA0-9ACB-B0F006A76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La </a:t>
            </a:r>
            <a:r>
              <a:rPr lang="en-NZ" dirty="0" err="1"/>
              <a:t>Féodalité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9903D-28E8-4F71-B51D-0E556AE1E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Xe au </a:t>
            </a:r>
            <a:r>
              <a:rPr lang="en-NZ" dirty="0" err="1"/>
              <a:t>XIIe</a:t>
            </a:r>
            <a:r>
              <a:rPr lang="en-NZ" dirty="0"/>
              <a:t> siècle</a:t>
            </a:r>
          </a:p>
        </p:txBody>
      </p:sp>
    </p:spTree>
    <p:extLst>
      <p:ext uri="{BB962C8B-B14F-4D97-AF65-F5344CB8AC3E}">
        <p14:creationId xmlns:p14="http://schemas.microsoft.com/office/powerpoint/2010/main" val="218054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47A-987E-4531-94EC-56FFC94E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Les </a:t>
            </a:r>
            <a:r>
              <a:rPr lang="en-NZ" dirty="0" err="1"/>
              <a:t>cathédrales</a:t>
            </a:r>
            <a:endParaRPr lang="en-NZ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6FD2483-775C-4249-AFF5-C89C11F3D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000" y="2136649"/>
            <a:ext cx="7450749" cy="4088598"/>
          </a:xfrm>
        </p:spPr>
      </p:pic>
    </p:spTree>
    <p:extLst>
      <p:ext uri="{BB962C8B-B14F-4D97-AF65-F5344CB8AC3E}">
        <p14:creationId xmlns:p14="http://schemas.microsoft.com/office/powerpoint/2010/main" val="333301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C407-5D20-4ED8-9EA2-B3291863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NZ" dirty="0"/>
              <a:t>Les </a:t>
            </a:r>
            <a:r>
              <a:rPr lang="en-NZ" dirty="0" err="1"/>
              <a:t>comtés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6BF1-7395-4680-81AD-95FD1E1A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NZ" dirty="0"/>
              <a:t>Les </a:t>
            </a:r>
            <a:r>
              <a:rPr lang="en-NZ" dirty="0" err="1"/>
              <a:t>rois</a:t>
            </a:r>
            <a:r>
              <a:rPr lang="en-NZ" dirty="0"/>
              <a:t> </a:t>
            </a:r>
            <a:r>
              <a:rPr lang="en-NZ" dirty="0" err="1"/>
              <a:t>n’ont</a:t>
            </a:r>
            <a:r>
              <a:rPr lang="en-NZ" dirty="0"/>
              <a:t> du </a:t>
            </a:r>
            <a:r>
              <a:rPr lang="en-NZ" dirty="0" err="1"/>
              <a:t>pouvoir</a:t>
            </a:r>
            <a:r>
              <a:rPr lang="en-NZ" dirty="0"/>
              <a:t> que sur </a:t>
            </a:r>
            <a:r>
              <a:rPr lang="en-NZ" dirty="0" err="1"/>
              <a:t>l’Ile</a:t>
            </a:r>
            <a:r>
              <a:rPr lang="en-NZ" dirty="0"/>
              <a:t> de France et </a:t>
            </a:r>
            <a:r>
              <a:rPr lang="en-NZ" dirty="0" err="1"/>
              <a:t>l’Orléanais</a:t>
            </a:r>
            <a:endParaRPr lang="en-NZ" dirty="0"/>
          </a:p>
          <a:p>
            <a:r>
              <a:rPr lang="en-NZ" dirty="0"/>
              <a:t>Le </a:t>
            </a:r>
            <a:r>
              <a:rPr lang="en-NZ" dirty="0" err="1"/>
              <a:t>reste</a:t>
            </a:r>
            <a:r>
              <a:rPr lang="en-NZ" dirty="0"/>
              <a:t> </a:t>
            </a:r>
            <a:r>
              <a:rPr lang="en-NZ" dirty="0" err="1"/>
              <a:t>est</a:t>
            </a:r>
            <a:r>
              <a:rPr lang="en-NZ" dirty="0"/>
              <a:t> </a:t>
            </a:r>
            <a:r>
              <a:rPr lang="en-NZ" dirty="0" err="1"/>
              <a:t>administé</a:t>
            </a:r>
            <a:r>
              <a:rPr lang="en-NZ" dirty="0"/>
              <a:t> plus </a:t>
            </a:r>
            <a:r>
              <a:rPr lang="en-NZ" dirty="0" err="1"/>
              <a:t>localement</a:t>
            </a:r>
            <a:endParaRPr lang="en-NZ" dirty="0"/>
          </a:p>
          <a:p>
            <a:r>
              <a:rPr lang="en-NZ" dirty="0" err="1"/>
              <a:t>Féodalité</a:t>
            </a:r>
            <a:r>
              <a:rPr lang="en-NZ" dirty="0"/>
              <a:t> = </a:t>
            </a:r>
            <a:r>
              <a:rPr lang="en-NZ" dirty="0" err="1"/>
              <a:t>siegneurs</a:t>
            </a:r>
            <a:r>
              <a:rPr lang="en-NZ" dirty="0"/>
              <a:t> </a:t>
            </a:r>
            <a:r>
              <a:rPr lang="en-NZ" dirty="0" err="1"/>
              <a:t>reignant</a:t>
            </a:r>
            <a:r>
              <a:rPr lang="en-NZ" dirty="0"/>
              <a:t> sur le monde paysan</a:t>
            </a:r>
          </a:p>
          <a:p>
            <a:r>
              <a:rPr lang="en-NZ" dirty="0"/>
              <a:t>Relation </a:t>
            </a:r>
            <a:r>
              <a:rPr lang="en-NZ" dirty="0" err="1"/>
              <a:t>seigneurs</a:t>
            </a:r>
            <a:r>
              <a:rPr lang="en-NZ" dirty="0"/>
              <a:t> / </a:t>
            </a:r>
            <a:r>
              <a:rPr lang="en-NZ" dirty="0" err="1"/>
              <a:t>vassaux</a:t>
            </a:r>
            <a:endParaRPr lang="en-NZ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26DDA37-699F-4D11-936A-5B6391F1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876531"/>
            <a:ext cx="6517065" cy="47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58419-417A-4907-969B-13790AF4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La vie dans les </a:t>
            </a:r>
            <a:r>
              <a:rPr lang="en-NZ" dirty="0" err="1"/>
              <a:t>campagnes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DD1D-5A66-425A-89CE-FBD1704E2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/>
              <a:t>Les </a:t>
            </a:r>
            <a:r>
              <a:rPr lang="en-NZ" dirty="0" err="1"/>
              <a:t>terres</a:t>
            </a:r>
            <a:r>
              <a:rPr lang="en-NZ" dirty="0"/>
              <a:t> </a:t>
            </a:r>
            <a:r>
              <a:rPr lang="en-NZ" dirty="0" err="1"/>
              <a:t>appartiennent</a:t>
            </a:r>
            <a:r>
              <a:rPr lang="en-NZ" dirty="0"/>
              <a:t> aux </a:t>
            </a:r>
            <a:r>
              <a:rPr lang="en-NZ" dirty="0" err="1"/>
              <a:t>seigneurs</a:t>
            </a:r>
            <a:endParaRPr lang="en-NZ" dirty="0"/>
          </a:p>
          <a:p>
            <a:r>
              <a:rPr lang="en-NZ" dirty="0"/>
              <a:t>Les paysans </a:t>
            </a:r>
            <a:r>
              <a:rPr lang="en-NZ" dirty="0" err="1"/>
              <a:t>travaillent</a:t>
            </a:r>
            <a:r>
              <a:rPr lang="en-NZ" dirty="0"/>
              <a:t> </a:t>
            </a:r>
            <a:r>
              <a:rPr lang="en-NZ" dirty="0" err="1"/>
              <a:t>directement</a:t>
            </a:r>
            <a:r>
              <a:rPr lang="en-NZ" dirty="0"/>
              <a:t> pour le </a:t>
            </a:r>
            <a:r>
              <a:rPr lang="en-NZ" dirty="0" err="1"/>
              <a:t>seigneur</a:t>
            </a:r>
            <a:r>
              <a:rPr lang="en-NZ" dirty="0"/>
              <a:t> </a:t>
            </a:r>
            <a:r>
              <a:rPr lang="en-NZ" dirty="0" err="1"/>
              <a:t>ou</a:t>
            </a:r>
            <a:r>
              <a:rPr lang="en-NZ" dirty="0"/>
              <a:t> </a:t>
            </a:r>
            <a:r>
              <a:rPr lang="en-NZ" dirty="0" err="1"/>
              <a:t>payent</a:t>
            </a:r>
            <a:r>
              <a:rPr lang="en-NZ" dirty="0"/>
              <a:t> un </a:t>
            </a:r>
            <a:r>
              <a:rPr lang="en-NZ" dirty="0" err="1"/>
              <a:t>loyer</a:t>
            </a:r>
            <a:endParaRPr lang="en-NZ" dirty="0"/>
          </a:p>
          <a:p>
            <a:r>
              <a:rPr lang="en-NZ" dirty="0" err="1"/>
              <a:t>Corvées</a:t>
            </a:r>
            <a:r>
              <a:rPr lang="en-NZ" dirty="0"/>
              <a:t> pour </a:t>
            </a:r>
            <a:r>
              <a:rPr lang="en-NZ" dirty="0" err="1"/>
              <a:t>entretenir</a:t>
            </a:r>
            <a:r>
              <a:rPr lang="en-NZ" dirty="0"/>
              <a:t> le château, les chemins…</a:t>
            </a:r>
          </a:p>
          <a:p>
            <a:r>
              <a:rPr lang="en-NZ" dirty="0" err="1"/>
              <a:t>Châtelains</a:t>
            </a:r>
            <a:r>
              <a:rPr lang="en-NZ" dirty="0"/>
              <a:t> </a:t>
            </a:r>
            <a:r>
              <a:rPr lang="en-NZ" dirty="0" err="1"/>
              <a:t>peuvent</a:t>
            </a:r>
            <a:r>
              <a:rPr lang="en-NZ" dirty="0"/>
              <a:t> </a:t>
            </a:r>
            <a:r>
              <a:rPr lang="en-NZ" dirty="0" err="1"/>
              <a:t>être</a:t>
            </a:r>
            <a:r>
              <a:rPr lang="en-NZ" dirty="0"/>
              <a:t> </a:t>
            </a:r>
            <a:r>
              <a:rPr lang="en-NZ" dirty="0" err="1"/>
              <a:t>vassaux</a:t>
            </a:r>
            <a:r>
              <a:rPr lang="en-NZ" dirty="0"/>
              <a:t> </a:t>
            </a:r>
            <a:r>
              <a:rPr lang="en-NZ" dirty="0" err="1"/>
              <a:t>d’autres</a:t>
            </a:r>
            <a:r>
              <a:rPr lang="en-NZ" dirty="0"/>
              <a:t> </a:t>
            </a:r>
            <a:r>
              <a:rPr lang="en-NZ" dirty="0" err="1"/>
              <a:t>seigneurs</a:t>
            </a:r>
            <a:endParaRPr lang="en-NZ" dirty="0"/>
          </a:p>
          <a:p>
            <a:r>
              <a:rPr lang="en-NZ" dirty="0" err="1"/>
              <a:t>Statut</a:t>
            </a:r>
            <a:r>
              <a:rPr lang="en-NZ" dirty="0"/>
              <a:t> </a:t>
            </a:r>
            <a:r>
              <a:rPr lang="en-NZ" dirty="0" err="1"/>
              <a:t>héréditaire</a:t>
            </a:r>
            <a:r>
              <a:rPr lang="en-NZ" dirty="0"/>
              <a:t> des paysans (les ‘serfs’) et des </a:t>
            </a:r>
            <a:r>
              <a:rPr lang="en-NZ" dirty="0" err="1"/>
              <a:t>seigneurs</a:t>
            </a:r>
            <a:r>
              <a:rPr lang="en-NZ" dirty="0"/>
              <a:t> (la noblesse)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outdoor, ground, tree, building&#10;&#10;Description automatically generated">
            <a:extLst>
              <a:ext uri="{FF2B5EF4-FFF2-40B4-BE49-F238E27FC236}">
                <a16:creationId xmlns:a16="http://schemas.microsoft.com/office/drawing/2014/main" id="{E159E8BA-F99D-44CF-A9E4-683775E8B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3" r="43564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4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7467-BC36-4E59-800B-0F12B4E7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Les chevaliers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F55F-BF89-415B-819F-B925E9C54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760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39464-9B80-4A8C-9295-614D4EA4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NZ" dirty="0"/>
              <a:t>Le château</a:t>
            </a:r>
          </a:p>
        </p:txBody>
      </p:sp>
      <p:pic>
        <p:nvPicPr>
          <p:cNvPr id="7" name="Picture 6" descr="A picture containing grass, building, outdoor, old&#10;&#10;Description automatically generated">
            <a:extLst>
              <a:ext uri="{FF2B5EF4-FFF2-40B4-BE49-F238E27FC236}">
                <a16:creationId xmlns:a16="http://schemas.microsoft.com/office/drawing/2014/main" id="{29CB6577-F686-4E5D-9543-69A045B5C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" r="-2" b="-2"/>
          <a:stretch/>
        </p:blipFill>
        <p:spPr>
          <a:xfrm>
            <a:off x="20" y="3446585"/>
            <a:ext cx="4373525" cy="3438081"/>
          </a:xfrm>
          <a:prstGeom prst="rect">
            <a:avLst/>
          </a:prstGeom>
        </p:spPr>
      </p:pic>
      <p:pic>
        <p:nvPicPr>
          <p:cNvPr id="5" name="Picture 4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D9073F06-218B-4432-AF39-6800001DE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6" r="8811" b="1"/>
          <a:stretch/>
        </p:blipFill>
        <p:spPr>
          <a:xfrm>
            <a:off x="20" y="-8129"/>
            <a:ext cx="4373525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B15F-C551-492D-92CE-A89C4F47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NZ" dirty="0" err="1"/>
              <a:t>Là</a:t>
            </a:r>
            <a:r>
              <a:rPr lang="en-NZ" dirty="0"/>
              <a:t> </a:t>
            </a:r>
            <a:r>
              <a:rPr lang="en-NZ" dirty="0" err="1"/>
              <a:t>où</a:t>
            </a:r>
            <a:r>
              <a:rPr lang="en-NZ" dirty="0"/>
              <a:t> vit la noblesse</a:t>
            </a:r>
          </a:p>
          <a:p>
            <a:r>
              <a:rPr lang="en-NZ" dirty="0"/>
              <a:t>Au Xe siècle, les châteaux </a:t>
            </a:r>
            <a:r>
              <a:rPr lang="en-NZ" dirty="0" err="1"/>
              <a:t>sont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</a:t>
            </a:r>
            <a:r>
              <a:rPr lang="en-NZ" dirty="0" err="1"/>
              <a:t>bois</a:t>
            </a:r>
            <a:r>
              <a:rPr lang="en-NZ" dirty="0"/>
              <a:t> (‘motte </a:t>
            </a:r>
            <a:r>
              <a:rPr lang="en-NZ" dirty="0" err="1"/>
              <a:t>castrale</a:t>
            </a:r>
            <a:r>
              <a:rPr lang="en-NZ" dirty="0"/>
              <a:t>’)</a:t>
            </a:r>
          </a:p>
          <a:p>
            <a:r>
              <a:rPr lang="en-NZ" dirty="0"/>
              <a:t>Au </a:t>
            </a:r>
            <a:r>
              <a:rPr lang="en-NZ" dirty="0" err="1"/>
              <a:t>Xie</a:t>
            </a:r>
            <a:r>
              <a:rPr lang="en-NZ" dirty="0"/>
              <a:t> siècle, donjons et </a:t>
            </a:r>
            <a:r>
              <a:rPr lang="en-NZ" dirty="0" err="1"/>
              <a:t>forteressses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</a:t>
            </a:r>
            <a:r>
              <a:rPr lang="en-NZ" dirty="0" err="1"/>
              <a:t>pierre</a:t>
            </a:r>
            <a:endParaRPr lang="en-NZ" dirty="0"/>
          </a:p>
          <a:p>
            <a:r>
              <a:rPr lang="en-NZ" dirty="0" err="1"/>
              <a:t>Siège</a:t>
            </a:r>
            <a:r>
              <a:rPr lang="en-NZ" dirty="0"/>
              <a:t> de la force et justice, entrepôt, lieu de refuge et de distractions (troubadours)</a:t>
            </a:r>
          </a:p>
          <a:p>
            <a:r>
              <a:rPr lang="en-NZ" dirty="0"/>
              <a:t>Naissance de petits bourgs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43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high angle view of a canyon&#10;&#10;Description automatically generated with low confidence">
            <a:extLst>
              <a:ext uri="{FF2B5EF4-FFF2-40B4-BE49-F238E27FC236}">
                <a16:creationId xmlns:a16="http://schemas.microsoft.com/office/drawing/2014/main" id="{0968661E-7D19-4727-A3F6-390DCFDED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8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1942-C9F6-4A48-B571-82CE4A47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en-NZ" dirty="0" err="1"/>
              <a:t>L’Eglise</a:t>
            </a:r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20CB9D5-F63C-40FE-AD7B-1B769B78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01" y="645106"/>
            <a:ext cx="4591778" cy="524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FA206-E4CE-4EFB-BA80-4B5C4B42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1946031"/>
            <a:ext cx="5127172" cy="4226169"/>
          </a:xfrm>
        </p:spPr>
        <p:txBody>
          <a:bodyPr>
            <a:normAutofit lnSpcReduction="10000"/>
          </a:bodyPr>
          <a:lstStyle/>
          <a:p>
            <a:r>
              <a:rPr lang="en-NZ" dirty="0" err="1"/>
              <a:t>Devient</a:t>
            </a:r>
            <a:r>
              <a:rPr lang="en-NZ" dirty="0"/>
              <a:t> </a:t>
            </a:r>
            <a:r>
              <a:rPr lang="en-NZ" dirty="0" err="1"/>
              <a:t>indépendante</a:t>
            </a:r>
            <a:r>
              <a:rPr lang="en-NZ" dirty="0"/>
              <a:t> des </a:t>
            </a:r>
            <a:r>
              <a:rPr lang="en-NZ" dirty="0" err="1"/>
              <a:t>rois</a:t>
            </a:r>
            <a:r>
              <a:rPr lang="en-NZ" dirty="0"/>
              <a:t> / princes / </a:t>
            </a:r>
            <a:r>
              <a:rPr lang="en-NZ" dirty="0" err="1"/>
              <a:t>seigneurs</a:t>
            </a:r>
            <a:endParaRPr lang="en-NZ" dirty="0"/>
          </a:p>
          <a:p>
            <a:r>
              <a:rPr lang="en-NZ" dirty="0" err="1"/>
              <a:t>Parvient</a:t>
            </a:r>
            <a:r>
              <a:rPr lang="en-NZ" dirty="0"/>
              <a:t> à calmer un </a:t>
            </a:r>
            <a:r>
              <a:rPr lang="en-NZ" dirty="0" err="1"/>
              <a:t>peu</a:t>
            </a:r>
            <a:r>
              <a:rPr lang="en-NZ" dirty="0"/>
              <a:t> les </a:t>
            </a:r>
            <a:r>
              <a:rPr lang="en-NZ" dirty="0" err="1"/>
              <a:t>puissants</a:t>
            </a:r>
            <a:r>
              <a:rPr lang="en-NZ" dirty="0"/>
              <a:t>:</a:t>
            </a:r>
          </a:p>
          <a:p>
            <a:pPr lvl="1"/>
            <a:r>
              <a:rPr lang="en-NZ" dirty="0" err="1"/>
              <a:t>Mariages</a:t>
            </a:r>
            <a:r>
              <a:rPr lang="en-NZ" dirty="0"/>
              <a:t> (</a:t>
            </a:r>
            <a:r>
              <a:rPr lang="en-NZ" dirty="0" err="1"/>
              <a:t>monogamie</a:t>
            </a:r>
            <a:r>
              <a:rPr lang="en-NZ" dirty="0"/>
              <a:t>, </a:t>
            </a:r>
            <a:r>
              <a:rPr lang="en-NZ" dirty="0" err="1"/>
              <a:t>mariage</a:t>
            </a:r>
            <a:r>
              <a:rPr lang="en-NZ" dirty="0"/>
              <a:t> </a:t>
            </a:r>
            <a:r>
              <a:rPr lang="en-NZ" dirty="0" err="1"/>
              <a:t>consenti</a:t>
            </a:r>
            <a:r>
              <a:rPr lang="en-NZ" dirty="0"/>
              <a:t>, etc.)</a:t>
            </a:r>
          </a:p>
          <a:p>
            <a:pPr lvl="1"/>
            <a:r>
              <a:rPr lang="en-NZ" dirty="0" err="1"/>
              <a:t>Trêves</a:t>
            </a:r>
            <a:r>
              <a:rPr lang="en-NZ" dirty="0"/>
              <a:t> </a:t>
            </a:r>
            <a:r>
              <a:rPr lang="en-NZ" dirty="0" err="1"/>
              <a:t>guerrières</a:t>
            </a:r>
            <a:r>
              <a:rPr lang="en-NZ" dirty="0"/>
              <a:t> et </a:t>
            </a:r>
            <a:r>
              <a:rPr lang="en-NZ" dirty="0" err="1"/>
              <a:t>endroits</a:t>
            </a:r>
            <a:r>
              <a:rPr lang="en-NZ" dirty="0"/>
              <a:t> / </a:t>
            </a:r>
            <a:r>
              <a:rPr lang="en-NZ" dirty="0" err="1"/>
              <a:t>personnes</a:t>
            </a:r>
            <a:r>
              <a:rPr lang="en-NZ" dirty="0"/>
              <a:t> protégées</a:t>
            </a:r>
          </a:p>
          <a:p>
            <a:r>
              <a:rPr lang="en-NZ" dirty="0"/>
              <a:t>Se fait </a:t>
            </a:r>
            <a:r>
              <a:rPr lang="en-NZ" dirty="0" err="1"/>
              <a:t>aussi</a:t>
            </a:r>
            <a:r>
              <a:rPr lang="en-NZ" dirty="0"/>
              <a:t> via les croisades, qui </a:t>
            </a:r>
            <a:r>
              <a:rPr lang="en-NZ" dirty="0" err="1"/>
              <a:t>dégénèrent</a:t>
            </a:r>
            <a:endParaRPr lang="en-NZ" dirty="0"/>
          </a:p>
          <a:p>
            <a:r>
              <a:rPr lang="en-NZ" dirty="0" err="1"/>
              <a:t>Calendrier</a:t>
            </a:r>
            <a:r>
              <a:rPr lang="en-NZ" dirty="0"/>
              <a:t> avec fêtes </a:t>
            </a:r>
            <a:r>
              <a:rPr lang="en-NZ" dirty="0" err="1"/>
              <a:t>chrétiennes</a:t>
            </a:r>
            <a:endParaRPr lang="en-NZ" dirty="0"/>
          </a:p>
          <a:p>
            <a:r>
              <a:rPr lang="en-NZ" dirty="0" err="1"/>
              <a:t>Charité</a:t>
            </a:r>
            <a:endParaRPr lang="en-NZ" dirty="0"/>
          </a:p>
          <a:p>
            <a:r>
              <a:rPr lang="en-NZ" dirty="0" err="1"/>
              <a:t>Cimetière</a:t>
            </a:r>
            <a:r>
              <a:rPr lang="en-NZ" dirty="0"/>
              <a:t> = lieu de reunion / jeu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401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EF71-FE97-4C6C-9DCE-BD7D7831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Un mini-</a:t>
            </a:r>
            <a:r>
              <a:rPr lang="en-NZ" dirty="0" err="1"/>
              <a:t>réchauffement</a:t>
            </a:r>
            <a:r>
              <a:rPr lang="en-NZ" dirty="0"/>
              <a:t> </a:t>
            </a:r>
            <a:r>
              <a:rPr lang="en-NZ" dirty="0" err="1"/>
              <a:t>climatique</a:t>
            </a:r>
            <a:r>
              <a:rPr lang="en-NZ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DEA1-0479-4DB5-8562-1941C471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 err="1"/>
              <a:t>Meilleurs</a:t>
            </a:r>
            <a:r>
              <a:rPr lang="en-NZ" dirty="0"/>
              <a:t> </a:t>
            </a:r>
            <a:r>
              <a:rPr lang="en-NZ" dirty="0" err="1"/>
              <a:t>rendements</a:t>
            </a:r>
            <a:endParaRPr lang="en-NZ" dirty="0"/>
          </a:p>
          <a:p>
            <a:r>
              <a:rPr lang="en-NZ" dirty="0"/>
              <a:t>Populations </a:t>
            </a:r>
            <a:r>
              <a:rPr lang="en-NZ" dirty="0" err="1"/>
              <a:t>mieux</a:t>
            </a:r>
            <a:r>
              <a:rPr lang="en-NZ" dirty="0"/>
              <a:t> </a:t>
            </a:r>
            <a:r>
              <a:rPr lang="en-NZ" dirty="0" err="1"/>
              <a:t>nourries</a:t>
            </a:r>
            <a:endParaRPr lang="en-NZ" dirty="0"/>
          </a:p>
          <a:p>
            <a:r>
              <a:rPr lang="en-NZ" dirty="0"/>
              <a:t>Augmentation de la population</a:t>
            </a:r>
          </a:p>
          <a:p>
            <a:r>
              <a:rPr lang="en-NZ" dirty="0"/>
              <a:t>Nouvelles techniques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E1FCD-7F03-44C6-ADD3-B672ED2B5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8" r="2294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3340-8FD7-4D94-B22C-070B2F5C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Les </a:t>
            </a:r>
            <a:r>
              <a:rPr lang="en-NZ" dirty="0" err="1"/>
              <a:t>cathédrales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A3283-B8F5-4795-A951-611B886C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B65A62C4-81CC-4689-B290-F4617BEB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698499"/>
            <a:ext cx="5195579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734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{EDB700AF-C3B4-47B0-B58D-EE80DEF9587D}tf10001105</Template>
  <TotalTime>502</TotalTime>
  <Words>216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La Féodalité</vt:lpstr>
      <vt:lpstr>Les comtés</vt:lpstr>
      <vt:lpstr>La vie dans les campagnes</vt:lpstr>
      <vt:lpstr>Les chevaliers</vt:lpstr>
      <vt:lpstr>Le château</vt:lpstr>
      <vt:lpstr>PowerPoint Presentation</vt:lpstr>
      <vt:lpstr>L’Eglise</vt:lpstr>
      <vt:lpstr>Un mini-réchauffement climatique?</vt:lpstr>
      <vt:lpstr>Les cathédrales</vt:lpstr>
      <vt:lpstr>Les cathédrales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Féodalité</dc:title>
  <dc:creator>Thomas K</dc:creator>
  <cp:lastModifiedBy>Thomas K</cp:lastModifiedBy>
  <cp:revision>1</cp:revision>
  <dcterms:created xsi:type="dcterms:W3CDTF">2021-08-26T00:35:28Z</dcterms:created>
  <dcterms:modified xsi:type="dcterms:W3CDTF">2021-08-26T08:58:22Z</dcterms:modified>
</cp:coreProperties>
</file>