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971" autoAdjust="0"/>
  </p:normalViewPr>
  <p:slideViewPr>
    <p:cSldViewPr snapToGrid="0">
      <p:cViewPr>
        <p:scale>
          <a:sx n="50" d="100"/>
          <a:sy n="50" d="100"/>
        </p:scale>
        <p:origin x="43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08" y="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706A5-E1ED-43DF-97EB-AF01B4E8D5F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8BEF-135D-4155-B915-3B70D59125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9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8BEF-135D-4155-B915-3B70D591252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851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8BEF-135D-4155-B915-3B70D591252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575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Homo Habilis: 1.2m, </a:t>
            </a:r>
            <a:r>
              <a:rPr lang="en-NZ" dirty="0" err="1"/>
              <a:t>cerveau</a:t>
            </a:r>
            <a:r>
              <a:rPr lang="en-NZ" dirty="0"/>
              <a:t> 2x plus </a:t>
            </a:r>
            <a:r>
              <a:rPr lang="en-NZ" dirty="0" err="1"/>
              <a:t>gros</a:t>
            </a:r>
            <a:r>
              <a:rPr lang="en-NZ" dirty="0"/>
              <a:t> que Lucy, </a:t>
            </a:r>
            <a:r>
              <a:rPr lang="en-NZ" dirty="0" err="1"/>
              <a:t>invente</a:t>
            </a:r>
            <a:r>
              <a:rPr lang="en-NZ" dirty="0"/>
              <a:t> des </a:t>
            </a:r>
            <a:r>
              <a:rPr lang="en-NZ" dirty="0" err="1"/>
              <a:t>outils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</a:t>
            </a:r>
            <a:r>
              <a:rPr lang="en-NZ" dirty="0" err="1"/>
              <a:t>pierre</a:t>
            </a:r>
            <a:r>
              <a:rPr lang="en-NZ" dirty="0"/>
              <a:t> pour manger de la </a:t>
            </a:r>
            <a:r>
              <a:rPr lang="en-NZ" dirty="0" err="1"/>
              <a:t>viande</a:t>
            </a:r>
            <a:r>
              <a:rPr lang="en-NZ" dirty="0"/>
              <a:t> </a:t>
            </a:r>
            <a:r>
              <a:rPr lang="en-NZ" dirty="0" err="1"/>
              <a:t>crue</a:t>
            </a:r>
            <a:r>
              <a:rPr lang="en-NZ" dirty="0"/>
              <a:t>, </a:t>
            </a:r>
            <a:r>
              <a:rPr lang="en-NZ" dirty="0" err="1"/>
              <a:t>construit</a:t>
            </a:r>
            <a:r>
              <a:rPr lang="en-NZ" dirty="0"/>
              <a:t> des cabanes</a:t>
            </a:r>
          </a:p>
          <a:p>
            <a:r>
              <a:rPr lang="en-NZ" dirty="0"/>
              <a:t>Homo Erectus: ‘se </a:t>
            </a:r>
            <a:r>
              <a:rPr lang="en-NZ" dirty="0" err="1"/>
              <a:t>tient</a:t>
            </a:r>
            <a:r>
              <a:rPr lang="en-NZ" dirty="0"/>
              <a:t> droit’, 1.5m, colonise </a:t>
            </a:r>
            <a:r>
              <a:rPr lang="en-NZ" dirty="0" err="1"/>
              <a:t>Asie</a:t>
            </a:r>
            <a:r>
              <a:rPr lang="en-NZ" dirty="0"/>
              <a:t> et Europe il y a 1 million </a:t>
            </a:r>
            <a:r>
              <a:rPr lang="en-NZ" dirty="0" err="1"/>
              <a:t>d’années</a:t>
            </a:r>
            <a:r>
              <a:rPr lang="en-NZ" dirty="0"/>
              <a:t>, </a:t>
            </a:r>
            <a:r>
              <a:rPr lang="en-NZ" dirty="0" err="1"/>
              <a:t>maîtrise</a:t>
            </a:r>
            <a:r>
              <a:rPr lang="en-NZ" dirty="0"/>
              <a:t> le feu</a:t>
            </a:r>
          </a:p>
          <a:p>
            <a:r>
              <a:rPr lang="en-NZ" dirty="0"/>
              <a:t>Homme de Neandertal: il y a 100 000 </a:t>
            </a:r>
            <a:r>
              <a:rPr lang="en-NZ" dirty="0" err="1"/>
              <a:t>ans</a:t>
            </a:r>
            <a:r>
              <a:rPr lang="en-NZ" dirty="0"/>
              <a:t>, </a:t>
            </a:r>
            <a:r>
              <a:rPr lang="en-NZ" dirty="0" err="1"/>
              <a:t>culte</a:t>
            </a:r>
            <a:r>
              <a:rPr lang="en-NZ" dirty="0"/>
              <a:t> des </a:t>
            </a:r>
            <a:r>
              <a:rPr lang="en-NZ" dirty="0" err="1"/>
              <a:t>morts</a:t>
            </a:r>
            <a:r>
              <a:rPr lang="en-NZ" dirty="0"/>
              <a:t>, </a:t>
            </a:r>
            <a:r>
              <a:rPr lang="en-NZ" dirty="0" err="1"/>
              <a:t>chante</a:t>
            </a:r>
            <a:endParaRPr lang="en-NZ" dirty="0"/>
          </a:p>
          <a:p>
            <a:r>
              <a:rPr lang="en-NZ" dirty="0"/>
              <a:t>Homo Sapiens: </a:t>
            </a:r>
            <a:r>
              <a:rPr lang="en-NZ" dirty="0" err="1"/>
              <a:t>notre</a:t>
            </a:r>
            <a:r>
              <a:rPr lang="en-NZ" dirty="0"/>
              <a:t> </a:t>
            </a:r>
            <a:r>
              <a:rPr lang="en-NZ" dirty="0" err="1"/>
              <a:t>ancêtre</a:t>
            </a:r>
            <a:endParaRPr lang="en-NZ" dirty="0"/>
          </a:p>
          <a:p>
            <a:r>
              <a:rPr lang="en-NZ" dirty="0"/>
              <a:t>Home Sapiens </a:t>
            </a:r>
            <a:r>
              <a:rPr lang="en-NZ" dirty="0" err="1"/>
              <a:t>Sapiens</a:t>
            </a:r>
            <a:r>
              <a:rPr lang="en-NZ" dirty="0"/>
              <a:t>: </a:t>
            </a:r>
            <a:r>
              <a:rPr lang="en-NZ" dirty="0" err="1"/>
              <a:t>c’est</a:t>
            </a:r>
            <a:r>
              <a:rPr lang="en-NZ" dirty="0"/>
              <a:t> nous! Il y a 35 000 </a:t>
            </a:r>
            <a:r>
              <a:rPr lang="en-NZ" dirty="0" err="1"/>
              <a:t>ans</a:t>
            </a:r>
            <a:r>
              <a:rPr lang="en-NZ" dirty="0"/>
              <a:t>, un </a:t>
            </a:r>
            <a:r>
              <a:rPr lang="en-NZ" dirty="0" err="1"/>
              <a:t>gros</a:t>
            </a:r>
            <a:r>
              <a:rPr lang="en-NZ" dirty="0"/>
              <a:t> </a:t>
            </a:r>
            <a:r>
              <a:rPr lang="en-NZ" dirty="0" err="1"/>
              <a:t>cerveau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8BEF-135D-4155-B915-3B70D591252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954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/>
              <a:t>Aussi</a:t>
            </a:r>
            <a:r>
              <a:rPr lang="en-NZ" dirty="0"/>
              <a:t> </a:t>
            </a:r>
            <a:r>
              <a:rPr lang="en-NZ" dirty="0" err="1"/>
              <a:t>l’époque</a:t>
            </a:r>
            <a:r>
              <a:rPr lang="en-NZ" dirty="0"/>
              <a:t> des </a:t>
            </a:r>
            <a:r>
              <a:rPr lang="en-NZ" dirty="0" err="1"/>
              <a:t>mammouths</a:t>
            </a:r>
            <a:r>
              <a:rPr lang="en-NZ" dirty="0"/>
              <a:t>, </a:t>
            </a:r>
            <a:r>
              <a:rPr lang="en-NZ" dirty="0" err="1"/>
              <a:t>disparus</a:t>
            </a:r>
            <a:r>
              <a:rPr lang="en-NZ" dirty="0"/>
              <a:t> pendant un </a:t>
            </a:r>
            <a:r>
              <a:rPr lang="en-NZ" dirty="0" err="1"/>
              <a:t>réchauffement</a:t>
            </a:r>
            <a:r>
              <a:rPr lang="en-NZ" dirty="0"/>
              <a:t> </a:t>
            </a:r>
            <a:r>
              <a:rPr lang="en-NZ" dirty="0" err="1"/>
              <a:t>climatique</a:t>
            </a:r>
            <a:r>
              <a:rPr lang="en-NZ" dirty="0"/>
              <a:t> il y a 12 000 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8BEF-135D-4155-B915-3B70D591252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280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Agriculture et </a:t>
            </a:r>
            <a:r>
              <a:rPr lang="en-NZ" dirty="0" err="1"/>
              <a:t>élevage</a:t>
            </a:r>
            <a:r>
              <a:rPr lang="en-NZ" dirty="0"/>
              <a:t> </a:t>
            </a:r>
            <a:r>
              <a:rPr lang="en-NZ" dirty="0" err="1"/>
              <a:t>permettent</a:t>
            </a:r>
            <a:r>
              <a:rPr lang="en-NZ" dirty="0"/>
              <a:t> des surplus et </a:t>
            </a:r>
            <a:r>
              <a:rPr lang="en-NZ" dirty="0" err="1"/>
              <a:t>donc</a:t>
            </a:r>
            <a:r>
              <a:rPr lang="en-NZ" dirty="0"/>
              <a:t> de </a:t>
            </a:r>
            <a:r>
              <a:rPr lang="en-NZ" dirty="0" err="1"/>
              <a:t>libérer</a:t>
            </a:r>
            <a:r>
              <a:rPr lang="en-NZ" dirty="0"/>
              <a:t> du temps pour faire </a:t>
            </a:r>
            <a:r>
              <a:rPr lang="en-NZ" dirty="0" err="1"/>
              <a:t>d’autres</a:t>
            </a:r>
            <a:r>
              <a:rPr lang="en-NZ" dirty="0"/>
              <a:t> choses plus </a:t>
            </a:r>
            <a:r>
              <a:rPr lang="en-NZ" dirty="0" err="1"/>
              <a:t>ou</a:t>
            </a:r>
            <a:r>
              <a:rPr lang="en-NZ" dirty="0"/>
              <a:t> </a:t>
            </a:r>
            <a:r>
              <a:rPr lang="en-NZ" dirty="0" err="1"/>
              <a:t>moins</a:t>
            </a:r>
            <a:r>
              <a:rPr lang="en-NZ" dirty="0"/>
              <a:t> </a:t>
            </a:r>
            <a:r>
              <a:rPr lang="en-NZ" dirty="0" err="1"/>
              <a:t>utiles</a:t>
            </a:r>
            <a:r>
              <a:rPr lang="en-NZ" dirty="0"/>
              <a:t>. </a:t>
            </a:r>
            <a:r>
              <a:rPr lang="en-NZ" dirty="0" err="1"/>
              <a:t>Certains</a:t>
            </a:r>
            <a:r>
              <a:rPr lang="en-NZ" dirty="0"/>
              <a:t> hommes ne </a:t>
            </a:r>
            <a:r>
              <a:rPr lang="en-NZ" dirty="0" err="1"/>
              <a:t>s’occupent</a:t>
            </a:r>
            <a:r>
              <a:rPr lang="en-NZ" dirty="0"/>
              <a:t> plus de faire à manger.</a:t>
            </a:r>
          </a:p>
          <a:p>
            <a:r>
              <a:rPr lang="en-NZ" dirty="0"/>
              <a:t>De plus il faut </a:t>
            </a:r>
            <a:r>
              <a:rPr lang="en-NZ" dirty="0" err="1"/>
              <a:t>pouvoir</a:t>
            </a:r>
            <a:r>
              <a:rPr lang="en-NZ" dirty="0"/>
              <a:t> </a:t>
            </a:r>
            <a:r>
              <a:rPr lang="en-NZ" dirty="0" err="1"/>
              <a:t>compter</a:t>
            </a:r>
            <a:r>
              <a:rPr lang="en-NZ" dirty="0"/>
              <a:t> les </a:t>
            </a:r>
            <a:r>
              <a:rPr lang="en-NZ" dirty="0" err="1"/>
              <a:t>victuailles</a:t>
            </a:r>
            <a:r>
              <a:rPr lang="en-NZ" dirty="0"/>
              <a:t> </a:t>
            </a:r>
            <a:r>
              <a:rPr lang="en-NZ" dirty="0" err="1"/>
              <a:t>stockées</a:t>
            </a:r>
            <a:r>
              <a:rPr lang="en-NZ" dirty="0"/>
              <a:t>, </a:t>
            </a:r>
            <a:r>
              <a:rPr lang="en-NZ" dirty="0" err="1"/>
              <a:t>d’où</a:t>
            </a:r>
            <a:r>
              <a:rPr lang="en-NZ" dirty="0"/>
              <a:t> la </a:t>
            </a:r>
            <a:r>
              <a:rPr lang="en-NZ" dirty="0" err="1"/>
              <a:t>nécessité</a:t>
            </a:r>
            <a:r>
              <a:rPr lang="en-NZ" dirty="0"/>
              <a:t> </a:t>
            </a:r>
            <a:r>
              <a:rPr lang="en-NZ" dirty="0" err="1"/>
              <a:t>d’apprendre</a:t>
            </a:r>
            <a:r>
              <a:rPr lang="en-NZ" dirty="0"/>
              <a:t> à </a:t>
            </a:r>
            <a:r>
              <a:rPr lang="en-NZ" dirty="0" err="1"/>
              <a:t>compter</a:t>
            </a:r>
            <a:r>
              <a:rPr lang="en-NZ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8BEF-135D-4155-B915-3B70D591252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771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/>
              <a:t>Objets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metal plus </a:t>
            </a:r>
            <a:r>
              <a:rPr lang="en-NZ" dirty="0" err="1"/>
              <a:t>solides</a:t>
            </a:r>
            <a:r>
              <a:rPr lang="en-NZ" dirty="0"/>
              <a:t> que la </a:t>
            </a:r>
            <a:r>
              <a:rPr lang="en-NZ" dirty="0" err="1"/>
              <a:t>pierre</a:t>
            </a:r>
            <a:r>
              <a:rPr lang="en-NZ" dirty="0"/>
              <a:t>, plus </a:t>
            </a:r>
            <a:r>
              <a:rPr lang="en-NZ" dirty="0" err="1"/>
              <a:t>faciles</a:t>
            </a:r>
            <a:r>
              <a:rPr lang="en-NZ" dirty="0"/>
              <a:t> à </a:t>
            </a:r>
            <a:r>
              <a:rPr lang="en-NZ" dirty="0" err="1"/>
              <a:t>fabriquer</a:t>
            </a:r>
            <a:r>
              <a:rPr lang="en-NZ" dirty="0"/>
              <a:t> et </a:t>
            </a:r>
            <a:r>
              <a:rPr lang="en-NZ" dirty="0" err="1"/>
              <a:t>réparables</a:t>
            </a:r>
            <a:endParaRPr lang="en-NZ" dirty="0"/>
          </a:p>
          <a:p>
            <a:r>
              <a:rPr lang="en-NZ" dirty="0" err="1"/>
              <a:t>Spécialisation</a:t>
            </a:r>
            <a:r>
              <a:rPr lang="en-NZ" dirty="0"/>
              <a:t> des taches avec un </a:t>
            </a:r>
            <a:r>
              <a:rPr lang="en-NZ" dirty="0" err="1"/>
              <a:t>forgeron</a:t>
            </a:r>
            <a:endParaRPr lang="en-NZ" dirty="0"/>
          </a:p>
          <a:p>
            <a:r>
              <a:rPr lang="en-NZ" dirty="0"/>
              <a:t>Augmentation des </a:t>
            </a:r>
            <a:r>
              <a:rPr lang="en-NZ" dirty="0" err="1"/>
              <a:t>rendements</a:t>
            </a:r>
            <a:r>
              <a:rPr lang="en-NZ" dirty="0"/>
              <a:t> </a:t>
            </a:r>
            <a:r>
              <a:rPr lang="en-NZ" dirty="0" err="1"/>
              <a:t>agricoles</a:t>
            </a:r>
            <a:r>
              <a:rPr lang="en-NZ" dirty="0"/>
              <a:t>: de plus </a:t>
            </a:r>
            <a:r>
              <a:rPr lang="en-NZ" dirty="0" err="1"/>
              <a:t>en</a:t>
            </a:r>
            <a:r>
              <a:rPr lang="en-NZ" dirty="0"/>
              <a:t> plus facile de faire à manger</a:t>
            </a:r>
          </a:p>
          <a:p>
            <a:r>
              <a:rPr lang="en-NZ" dirty="0"/>
              <a:t>Commerce</a:t>
            </a:r>
          </a:p>
          <a:p>
            <a:r>
              <a:rPr lang="en-NZ" dirty="0"/>
              <a:t>Organisation </a:t>
            </a:r>
            <a:r>
              <a:rPr lang="en-NZ" dirty="0" err="1"/>
              <a:t>en</a:t>
            </a:r>
            <a:r>
              <a:rPr lang="en-NZ" dirty="0"/>
              <a:t> </a:t>
            </a:r>
            <a:r>
              <a:rPr lang="en-NZ" dirty="0" err="1"/>
              <a:t>villes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B8BEF-135D-4155-B915-3B70D591252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583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E2C3-ACC5-4ABE-BADC-0A6FEEA0F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La Préhistoire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5F0C1-83B7-4929-95D4-F6E32F445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De </a:t>
            </a:r>
            <a:r>
              <a:rPr lang="en-NZ" dirty="0" err="1"/>
              <a:t>l’apparition</a:t>
            </a:r>
            <a:r>
              <a:rPr lang="en-NZ" dirty="0"/>
              <a:t> des hommes à la </a:t>
            </a:r>
            <a:r>
              <a:rPr lang="en-NZ" dirty="0" err="1"/>
              <a:t>découverte</a:t>
            </a:r>
            <a:r>
              <a:rPr lang="en-NZ" dirty="0"/>
              <a:t> de </a:t>
            </a:r>
            <a:r>
              <a:rPr lang="en-NZ" dirty="0" err="1"/>
              <a:t>l’écriture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180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44C35-C8DD-4FB0-BB13-1670F31B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NZ" dirty="0"/>
              <a:t>Lucy</a:t>
            </a:r>
          </a:p>
        </p:txBody>
      </p:sp>
      <p:pic>
        <p:nvPicPr>
          <p:cNvPr id="5" name="Picture 4" descr="A picture containing floor, indoor, mammal, brown&#10;&#10;Description automatically generated">
            <a:extLst>
              <a:ext uri="{FF2B5EF4-FFF2-40B4-BE49-F238E27FC236}">
                <a16:creationId xmlns:a16="http://schemas.microsoft.com/office/drawing/2014/main" id="{8D161954-4DA0-4284-BEAB-833D9541E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4934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C39CC-E26C-4EFC-9EFA-F31397558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fr-FR" dirty="0"/>
              <a:t>Australopithèque</a:t>
            </a:r>
          </a:p>
          <a:p>
            <a:r>
              <a:rPr lang="fr-FR" dirty="0"/>
              <a:t>Le premier homme / première femme?</a:t>
            </a:r>
          </a:p>
          <a:p>
            <a:r>
              <a:rPr lang="fr-FR" dirty="0"/>
              <a:t>Il y a plus de 3 millions d’années!</a:t>
            </a:r>
          </a:p>
          <a:p>
            <a:r>
              <a:rPr lang="fr-FR" dirty="0"/>
              <a:t>Trouvée en Afrique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85D3A5A-4B9C-467E-AE8F-F72288B87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149" y="3569049"/>
            <a:ext cx="2793651" cy="27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9F94-0900-418F-93B1-A6946D92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NZ" sz="2800"/>
              <a:t>Evolution</a:t>
            </a:r>
          </a:p>
        </p:txBody>
      </p:sp>
      <p:pic>
        <p:nvPicPr>
          <p:cNvPr id="5" name="Picture 4" descr="A picture containing text, primate, mammal, group&#10;&#10;Description automatically generated">
            <a:extLst>
              <a:ext uri="{FF2B5EF4-FFF2-40B4-BE49-F238E27FC236}">
                <a16:creationId xmlns:a16="http://schemas.microsoft.com/office/drawing/2014/main" id="{516978F7-FDDC-437A-925F-5D12A13B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5" y="1333010"/>
            <a:ext cx="6900380" cy="4191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07CA-A1A6-4D12-8B82-62DA14EFC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NZ" sz="1600" dirty="0"/>
              <a:t>Homo Habilis</a:t>
            </a:r>
          </a:p>
          <a:p>
            <a:r>
              <a:rPr lang="en-NZ" sz="1600" dirty="0"/>
              <a:t>Homo Erectus</a:t>
            </a:r>
          </a:p>
          <a:p>
            <a:r>
              <a:rPr lang="en-NZ" sz="1600" dirty="0"/>
              <a:t>Neandertal</a:t>
            </a:r>
          </a:p>
          <a:p>
            <a:r>
              <a:rPr lang="en-NZ" sz="1600" dirty="0"/>
              <a:t>Homo sapiens</a:t>
            </a:r>
          </a:p>
          <a:p>
            <a:endParaRPr lang="en-NZ" sz="16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372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CEB97-B35D-42AC-A05C-26F2DE6B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Homo Sapiens </a:t>
            </a:r>
            <a:r>
              <a:rPr lang="en-NZ" dirty="0" err="1"/>
              <a:t>Sapiens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28F6-4977-4D36-AD4E-421D6FC8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/>
              <a:t>-35 000 </a:t>
            </a:r>
            <a:r>
              <a:rPr lang="en-NZ" dirty="0" err="1"/>
              <a:t>ans</a:t>
            </a:r>
            <a:endParaRPr lang="en-NZ" dirty="0"/>
          </a:p>
          <a:p>
            <a:r>
              <a:rPr lang="en-NZ" dirty="0" err="1"/>
              <a:t>L’homme</a:t>
            </a:r>
            <a:r>
              <a:rPr lang="en-NZ" dirty="0"/>
              <a:t> de Cro-Magnon</a:t>
            </a:r>
          </a:p>
          <a:p>
            <a:r>
              <a:rPr lang="en-NZ" dirty="0" err="1"/>
              <a:t>Fabrique</a:t>
            </a:r>
            <a:r>
              <a:rPr lang="en-NZ" dirty="0"/>
              <a:t> des </a:t>
            </a:r>
            <a:r>
              <a:rPr lang="en-NZ" dirty="0" err="1"/>
              <a:t>outils</a:t>
            </a:r>
            <a:r>
              <a:rPr lang="en-NZ" dirty="0"/>
              <a:t> </a:t>
            </a:r>
            <a:r>
              <a:rPr lang="en-NZ" dirty="0" err="1"/>
              <a:t>compliqués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</a:t>
            </a:r>
            <a:r>
              <a:rPr lang="en-NZ" dirty="0" err="1"/>
              <a:t>os</a:t>
            </a:r>
            <a:r>
              <a:rPr lang="en-NZ" dirty="0"/>
              <a:t>, des </a:t>
            </a:r>
            <a:r>
              <a:rPr lang="en-NZ" dirty="0" err="1"/>
              <a:t>huttes</a:t>
            </a:r>
            <a:r>
              <a:rPr lang="en-NZ" dirty="0"/>
              <a:t>, des </a:t>
            </a:r>
            <a:r>
              <a:rPr lang="en-NZ" dirty="0" err="1"/>
              <a:t>tentes</a:t>
            </a:r>
            <a:endParaRPr lang="en-NZ" dirty="0"/>
          </a:p>
          <a:p>
            <a:r>
              <a:rPr lang="en-NZ" dirty="0"/>
              <a:t>Art: </a:t>
            </a:r>
            <a:r>
              <a:rPr lang="en-NZ" dirty="0" err="1"/>
              <a:t>peintures</a:t>
            </a:r>
            <a:r>
              <a:rPr lang="en-NZ" dirty="0"/>
              <a:t> dans les </a:t>
            </a:r>
            <a:r>
              <a:rPr lang="en-NZ" dirty="0" err="1"/>
              <a:t>grottes</a:t>
            </a:r>
            <a:r>
              <a:rPr lang="en-NZ" dirty="0"/>
              <a:t> et sculptures</a:t>
            </a:r>
          </a:p>
          <a:p>
            <a:r>
              <a:rPr lang="en-NZ" dirty="0" err="1"/>
              <a:t>C’est</a:t>
            </a:r>
            <a:r>
              <a:rPr lang="en-NZ" dirty="0"/>
              <a:t> nous!</a:t>
            </a:r>
          </a:p>
          <a:p>
            <a:endParaRPr lang="en-N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D8A9492-D435-44D5-90B1-F85985115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35"/>
          <a:stretch/>
        </p:blipFill>
        <p:spPr>
          <a:xfrm>
            <a:off x="8813838" y="4507088"/>
            <a:ext cx="1749776" cy="17497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6967A1D-74FD-454A-8059-CB2AB59AA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38" y="685800"/>
            <a:ext cx="1677100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8E4B4CE-1640-40BA-9C8B-8A5DB359C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501" y="2596444"/>
            <a:ext cx="1749776" cy="17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48696-806B-4308-A257-ED86525C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Le </a:t>
            </a:r>
            <a:r>
              <a:rPr lang="en-NZ" dirty="0" err="1"/>
              <a:t>néolithique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41E44-9307-40C0-83D5-E57744F6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/>
              <a:t>-6500</a:t>
            </a:r>
          </a:p>
          <a:p>
            <a:r>
              <a:rPr lang="en-NZ" dirty="0"/>
              <a:t>Agriculture et </a:t>
            </a:r>
            <a:r>
              <a:rPr lang="en-NZ" dirty="0" err="1"/>
              <a:t>élevage</a:t>
            </a:r>
            <a:r>
              <a:rPr lang="en-NZ" dirty="0"/>
              <a:t> au lieu de chasse et </a:t>
            </a:r>
            <a:r>
              <a:rPr lang="en-NZ" dirty="0" err="1"/>
              <a:t>cueuillette</a:t>
            </a:r>
            <a:endParaRPr lang="en-NZ" dirty="0"/>
          </a:p>
          <a:p>
            <a:r>
              <a:rPr lang="en-NZ" dirty="0" err="1"/>
              <a:t>Sédentarisation</a:t>
            </a:r>
            <a:endParaRPr lang="en-NZ" dirty="0"/>
          </a:p>
          <a:p>
            <a:r>
              <a:rPr lang="en-NZ" dirty="0" err="1"/>
              <a:t>Céramique</a:t>
            </a:r>
            <a:endParaRPr lang="en-NZ" dirty="0"/>
          </a:p>
          <a:p>
            <a:r>
              <a:rPr lang="en-NZ" dirty="0" err="1"/>
              <a:t>Mégalithes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52402631-CAEF-4F5B-8313-53E1221E7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5" r="15000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18C28-CA64-4AA6-8D5A-1B3C42C2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 err="1"/>
              <a:t>L’âge</a:t>
            </a:r>
            <a:r>
              <a:rPr lang="en-NZ" dirty="0"/>
              <a:t> des </a:t>
            </a:r>
            <a:r>
              <a:rPr lang="en-NZ" dirty="0" err="1"/>
              <a:t>métaux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F6B8-21D8-4107-9EC0-D6299ACC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 err="1"/>
              <a:t>Cuivre</a:t>
            </a:r>
            <a:r>
              <a:rPr lang="en-NZ" dirty="0"/>
              <a:t> (-3700), </a:t>
            </a:r>
            <a:r>
              <a:rPr lang="en-NZ" dirty="0" err="1"/>
              <a:t>puis</a:t>
            </a:r>
            <a:r>
              <a:rPr lang="en-NZ" dirty="0"/>
              <a:t> bronze (-2000), </a:t>
            </a:r>
            <a:r>
              <a:rPr lang="en-NZ" dirty="0" err="1"/>
              <a:t>puis</a:t>
            </a:r>
            <a:r>
              <a:rPr lang="en-NZ" dirty="0"/>
              <a:t> fer (-1000)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 err="1"/>
              <a:t>Outils</a:t>
            </a:r>
            <a:r>
              <a:rPr lang="en-NZ" dirty="0"/>
              <a:t> </a:t>
            </a:r>
            <a:r>
              <a:rPr lang="en-NZ" dirty="0" err="1"/>
              <a:t>agricoles</a:t>
            </a:r>
            <a:endParaRPr lang="en-NZ" dirty="0"/>
          </a:p>
          <a:p>
            <a:r>
              <a:rPr lang="en-NZ" dirty="0"/>
              <a:t>Bijoux</a:t>
            </a:r>
          </a:p>
          <a:p>
            <a:r>
              <a:rPr lang="en-NZ" dirty="0" err="1"/>
              <a:t>Objets</a:t>
            </a:r>
            <a:r>
              <a:rPr lang="en-NZ" dirty="0"/>
              <a:t> de decoration</a:t>
            </a:r>
          </a:p>
          <a:p>
            <a:r>
              <a:rPr lang="en-NZ" dirty="0" err="1"/>
              <a:t>Armes</a:t>
            </a:r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-up of a stethoscope and a stethoscope&#10;&#10;Description automatically generated with medium confidence">
            <a:extLst>
              <a:ext uri="{FF2B5EF4-FFF2-40B4-BE49-F238E27FC236}">
                <a16:creationId xmlns:a16="http://schemas.microsoft.com/office/drawing/2014/main" id="{705883BB-8492-4628-BF71-127EB8FDA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1" r="30037" b="-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71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{EDB700AF-C3B4-47B0-B58D-EE80DEF9587D}tf10001105</Template>
  <TotalTime>58</TotalTime>
  <Words>312</Words>
  <Application>Microsoft Office PowerPoint</Application>
  <PresentationFormat>Widescreen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Franklin Gothic Book</vt:lpstr>
      <vt:lpstr>Crop</vt:lpstr>
      <vt:lpstr>La Préhistoire</vt:lpstr>
      <vt:lpstr>Lucy</vt:lpstr>
      <vt:lpstr>Evolution</vt:lpstr>
      <vt:lpstr>Homo Sapiens Sapiens</vt:lpstr>
      <vt:lpstr>Le néolithique</vt:lpstr>
      <vt:lpstr>L’âge des métaux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Thomas K</dc:creator>
  <cp:lastModifiedBy>Thomas K</cp:lastModifiedBy>
  <cp:revision>3</cp:revision>
  <dcterms:created xsi:type="dcterms:W3CDTF">2021-08-17T10:28:45Z</dcterms:created>
  <dcterms:modified xsi:type="dcterms:W3CDTF">2021-08-17T11:27:39Z</dcterms:modified>
</cp:coreProperties>
</file>